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88" r:id="rId3"/>
    <p:sldId id="299" r:id="rId4"/>
    <p:sldId id="309" r:id="rId5"/>
    <p:sldId id="313" r:id="rId6"/>
    <p:sldId id="300" r:id="rId7"/>
    <p:sldId id="301" r:id="rId8"/>
    <p:sldId id="302" r:id="rId9"/>
    <p:sldId id="303" r:id="rId10"/>
    <p:sldId id="305" r:id="rId11"/>
    <p:sldId id="312" r:id="rId12"/>
    <p:sldId id="310" r:id="rId13"/>
    <p:sldId id="279" r:id="rId14"/>
  </p:sldIdLst>
  <p:sldSz cx="12192000" cy="6858000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-chieh Lee" initials="i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CCFFFF"/>
    <a:srgbClr val="E7FBE8"/>
    <a:srgbClr val="CBF6CE"/>
    <a:srgbClr val="FFFFFF"/>
    <a:srgbClr val="D2D2FA"/>
    <a:srgbClr val="FCD9D3"/>
    <a:srgbClr val="000000"/>
    <a:srgbClr val="FF9900"/>
    <a:srgbClr val="D6E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>
        <p:scale>
          <a:sx n="51" d="100"/>
          <a:sy n="51" d="100"/>
        </p:scale>
        <p:origin x="-480" y="-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0D775-6AA1-4FD2-934A-80E8ACEB19B5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0A94A-B25D-44C4-9492-29C21079FD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49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798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77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43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82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63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45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7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05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7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27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29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F5B5C-081D-4F48-99C1-0C398ED264D4}" type="datetimeFigureOut">
              <a:rPr lang="zh-TW" altLang="en-US" smtClean="0"/>
              <a:pPr/>
              <a:t>2020/2/27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F53B9-9D8F-4242-B077-388F53E020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92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39660" y="1218616"/>
            <a:ext cx="9995770" cy="1370316"/>
          </a:xfrm>
        </p:spPr>
        <p:txBody>
          <a:bodyPr anchor="ctr">
            <a:normAutofit fontScale="90000"/>
          </a:bodyPr>
          <a:lstStyle/>
          <a:p>
            <a:r>
              <a:rPr lang="zh-TW" altLang="en-US" b="1" dirty="0"/>
              <a:t>原住民族部落延緩失能種子教師</a:t>
            </a:r>
            <a:br>
              <a:rPr lang="zh-TW" altLang="en-US" b="1" dirty="0"/>
            </a:br>
            <a:r>
              <a:rPr lang="zh-TW" altLang="en-US" b="1" dirty="0"/>
              <a:t>線上課程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68325" y="2513993"/>
            <a:ext cx="9144000" cy="1577187"/>
          </a:xfrm>
        </p:spPr>
        <p:txBody>
          <a:bodyPr anchor="ctr">
            <a:noAutofit/>
          </a:bodyPr>
          <a:lstStyle/>
          <a:p>
            <a:endParaRPr lang="en-US" altLang="zh-TW" sz="2800" b="1" dirty="0" smtClean="0"/>
          </a:p>
          <a:p>
            <a:endParaRPr lang="en-US" altLang="zh-TW" sz="2800" b="1" dirty="0"/>
          </a:p>
          <a:p>
            <a:endParaRPr lang="en-US" altLang="zh-TW" sz="2800" b="1" dirty="0" smtClean="0"/>
          </a:p>
          <a:p>
            <a:pPr>
              <a:lnSpc>
                <a:spcPct val="100000"/>
              </a:lnSpc>
            </a:pPr>
            <a:endParaRPr lang="en-US" altLang="zh-TW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檳榔的美麗與哀愁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-</a:t>
            </a:r>
            <a:r>
              <a:rPr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教案之分享</a:t>
            </a:r>
            <a:endParaRPr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王漢宗中行書繁" panose="02000500000000000000" pitchFamily="2" charset="-120"/>
              <a:ea typeface="王漢宗中行書繁" panose="02000500000000000000" pitchFamily="2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口腔保健方案</a:t>
            </a:r>
            <a:endParaRPr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王漢宗中行書繁" panose="02000500000000000000" pitchFamily="2" charset="-120"/>
              <a:ea typeface="王漢宗中行書繁" panose="02000500000000000000" pitchFamily="2" charset="-120"/>
            </a:endParaRPr>
          </a:p>
          <a:p>
            <a:pPr>
              <a:lnSpc>
                <a:spcPct val="100000"/>
              </a:lnSpc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第四組：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sinan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mavivo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希婻瑪飛洑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胡念慈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.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葉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曉華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.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葉金枝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王漢宗中行書繁" panose="02000500000000000000" pitchFamily="2" charset="-120"/>
              <a:ea typeface="王漢宗中行書繁" panose="02000500000000000000" pitchFamily="2" charset="-120"/>
            </a:endParaRPr>
          </a:p>
          <a:p>
            <a:pPr>
              <a:lnSpc>
                <a:spcPct val="100000"/>
              </a:lnSpc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時間：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feb.27st.2020</a:t>
            </a:r>
          </a:p>
          <a:p>
            <a:pPr>
              <a:lnSpc>
                <a:spcPct val="100000"/>
              </a:lnSpc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地點：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taipei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王漢宗中行書繁" panose="02000500000000000000" pitchFamily="2" charset="-120"/>
              <a:ea typeface="王漢宗中行書繁" panose="02000500000000000000" pitchFamily="2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2468742" y="2645334"/>
            <a:ext cx="718686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6659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33005" y="789407"/>
            <a:ext cx="9995770" cy="1370316"/>
          </a:xfrm>
        </p:spPr>
        <p:txBody>
          <a:bodyPr anchor="ctr">
            <a:normAutofit fontScale="90000"/>
          </a:bodyPr>
          <a:lstStyle/>
          <a:p>
            <a:r>
              <a:rPr lang="zh-TW" altLang="en-US" b="1" dirty="0"/>
              <a:t>原住民族部落延緩失能種子教師</a:t>
            </a:r>
            <a:br>
              <a:rPr lang="zh-TW" altLang="en-US" b="1" dirty="0"/>
            </a:br>
            <a:r>
              <a:rPr lang="zh-TW" altLang="en-US" b="1" dirty="0"/>
              <a:t>線上課程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45186" y="2172489"/>
            <a:ext cx="9144000" cy="1577187"/>
          </a:xfrm>
        </p:spPr>
        <p:txBody>
          <a:bodyPr anchor="ctr">
            <a:noAutofit/>
          </a:bodyPr>
          <a:lstStyle/>
          <a:p>
            <a:endParaRPr lang="en-US" altLang="zh-TW" sz="2800" b="1" dirty="0" smtClean="0"/>
          </a:p>
          <a:p>
            <a:endParaRPr lang="en-US" altLang="zh-TW" sz="2800" b="1" dirty="0"/>
          </a:p>
          <a:p>
            <a:r>
              <a:rPr lang="zh-TW" altLang="en-US" sz="2800" b="1" dirty="0">
                <a:solidFill>
                  <a:schemeClr val="accent4"/>
                </a:solidFill>
              </a:rPr>
              <a:t>單週課程設計之規劃</a:t>
            </a:r>
            <a:br>
              <a:rPr lang="zh-TW" altLang="en-US" sz="2800" b="1" dirty="0">
                <a:solidFill>
                  <a:schemeClr val="accent4"/>
                </a:solidFill>
              </a:rPr>
            </a:br>
            <a:endParaRPr lang="en-US" altLang="zh-TW" sz="2800" b="1" dirty="0" smtClean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檳榔不在讓我美麗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-</a:t>
            </a:r>
            <a:r>
              <a:rPr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中行書繁" panose="02000500000000000000" pitchFamily="2" charset="-120"/>
                <a:ea typeface="王漢宗中行書繁" panose="02000500000000000000" pitchFamily="2" charset="-120"/>
              </a:rPr>
              <a:t>口腔保健方案</a:t>
            </a:r>
            <a:endParaRPr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王漢宗中行書繁" panose="02000500000000000000" pitchFamily="2" charset="-120"/>
              <a:ea typeface="王漢宗中行書繁" panose="02000500000000000000" pitchFamily="2" charset="-120"/>
            </a:endParaRPr>
          </a:p>
          <a:p>
            <a:pPr>
              <a:lnSpc>
                <a:spcPct val="100000"/>
              </a:lnSpc>
            </a:pPr>
            <a:endParaRPr lang="en-US" altLang="zh-TW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2468742" y="2645334"/>
            <a:ext cx="718686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94" y="3745143"/>
            <a:ext cx="3657600" cy="259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7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Meyvera</a:t>
            </a:r>
            <a:r>
              <a:rPr lang="en-US" altLang="zh-TW" dirty="0"/>
              <a:t>  so  </a:t>
            </a:r>
            <a:r>
              <a:rPr lang="en-US" altLang="zh-TW" dirty="0" err="1"/>
              <a:t>ngepen</a:t>
            </a:r>
            <a:endParaRPr lang="zh-TW" alt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5586"/>
            <a:ext cx="5181600" cy="2471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65586"/>
            <a:ext cx="5181600" cy="2471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48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38349"/>
            <a:ext cx="10515600" cy="1325563"/>
          </a:xfrm>
        </p:spPr>
        <p:txBody>
          <a:bodyPr/>
          <a:lstStyle/>
          <a:p>
            <a:pPr lvl="0"/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三、具族群文化特色之健口操示範</a:t>
            </a:r>
            <a:b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9741" y="2192598"/>
            <a:ext cx="4445828" cy="3334371"/>
          </a:xfrm>
        </p:spPr>
      </p:pic>
    </p:spTree>
    <p:extLst>
      <p:ext uri="{BB962C8B-B14F-4D97-AF65-F5344CB8AC3E}">
        <p14:creationId xmlns:p14="http://schemas.microsoft.com/office/powerpoint/2010/main" val="292718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723511" y="4209010"/>
            <a:ext cx="7186863" cy="10914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粗鋼體一標準" panose="02020600000000000000" pitchFamily="18" charset="-120"/>
                <a:ea typeface="王漢宗粗鋼體一標準" panose="02020600000000000000" pitchFamily="18" charset="-120"/>
              </a:rPr>
              <a:t>謝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粗鋼體一標準" panose="02020600000000000000" pitchFamily="18" charset="-120"/>
                <a:ea typeface="王漢宗粗鋼體一標準" panose="02020600000000000000" pitchFamily="18" charset="-120"/>
              </a:rPr>
              <a:t>謝</a:t>
            </a:r>
            <a:r>
              <a:rPr lang="zh-TW" alt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粗鋼體一標準" panose="02020600000000000000" pitchFamily="18" charset="-120"/>
                <a:ea typeface="王漢宗粗鋼體一標準" panose="02020600000000000000" pitchFamily="18" charset="-120"/>
              </a:rPr>
              <a:t>聆</a:t>
            </a:r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粗鋼體一標準" panose="02020600000000000000" pitchFamily="18" charset="-120"/>
                <a:ea typeface="王漢宗粗鋼體一標準" panose="02020600000000000000" pitchFamily="18" charset="-120"/>
              </a:rPr>
              <a:t>聽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粗鋼體一標準" panose="02020600000000000000" pitchFamily="18" charset="-120"/>
                <a:ea typeface="王漢宗粗鋼體一標準" panose="02020600000000000000" pitchFamily="18" charset="-120"/>
              </a:rPr>
              <a:t>，</a:t>
            </a:r>
            <a:r>
              <a:rPr lang="zh-TW" alt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粗鋼體一標準" panose="02020600000000000000" pitchFamily="18" charset="-120"/>
                <a:ea typeface="王漢宗粗鋼體一標準" panose="02020600000000000000" pitchFamily="18" charset="-120"/>
              </a:rPr>
              <a:t>敬</a:t>
            </a:r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粗鋼體一標準" panose="02020600000000000000" pitchFamily="18" charset="-120"/>
                <a:ea typeface="王漢宗粗鋼體一標準" panose="02020600000000000000" pitchFamily="18" charset="-120"/>
              </a:rPr>
              <a:t>請</a:t>
            </a:r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粗鋼體一標準" panose="02020600000000000000" pitchFamily="18" charset="-120"/>
                <a:ea typeface="王漢宗粗鋼體一標準" panose="02020600000000000000" pitchFamily="18" charset="-120"/>
              </a:rPr>
              <a:t>指</a:t>
            </a:r>
            <a:r>
              <a:rPr lang="zh-TW" alt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王漢宗粗鋼體一標準" panose="02020600000000000000" pitchFamily="18" charset="-120"/>
                <a:ea typeface="王漢宗粗鋼體一標準" panose="02020600000000000000" pitchFamily="18" charset="-120"/>
              </a:rPr>
              <a:t>教</a:t>
            </a:r>
            <a:endParaRPr lang="zh-TW" alt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王漢宗粗鋼體一標準" panose="02020600000000000000" pitchFamily="18" charset="-120"/>
              <a:ea typeface="王漢宗粗鋼體一標準" panose="02020600000000000000" pitchFamily="18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723511" y="5300458"/>
            <a:ext cx="718686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971" t="20404" r="7273" b="20000"/>
          <a:stretch/>
        </p:blipFill>
        <p:spPr>
          <a:xfrm>
            <a:off x="3700618" y="1252205"/>
            <a:ext cx="5204937" cy="271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7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13562" y="1014171"/>
            <a:ext cx="6603254" cy="1325563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TW" altLang="en-US" b="1" u="dbl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  <a:r>
              <a:rPr lang="en-US" altLang="zh-TW" b="1" u="dbl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lang="en-US" altLang="zh-TW" b="1" u="dbl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王漢宗中行書繁" panose="02000500000000000000" pitchFamily="2" charset="-120"/>
              <a:ea typeface="王漢宗中行書繁" panose="02000500000000000000" pitchFamily="2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6923" y="2407137"/>
            <a:ext cx="9052072" cy="3014897"/>
          </a:xfrm>
        </p:spPr>
        <p:txBody>
          <a:bodyPr numCol="2">
            <a:noAutofit/>
          </a:bodyPr>
          <a:lstStyle/>
          <a:p>
            <a:pPr marL="0" lvl="0" indent="0">
              <a:lnSpc>
                <a:spcPts val="7000"/>
              </a:lnSpc>
              <a:spcBef>
                <a:spcPts val="0"/>
              </a:spcBef>
              <a:buNone/>
            </a:pPr>
            <a:endParaRPr lang="zh-TW" altLang="en-US" sz="40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3322" y="2610337"/>
            <a:ext cx="9151815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7000"/>
              </a:lnSpc>
            </a:pPr>
            <a:r>
              <a:rPr lang="zh-TW" altLang="en-US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一、族群文化特色</a:t>
            </a:r>
            <a:endParaRPr lang="en-US" altLang="zh-TW" sz="40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7000"/>
              </a:lnSpc>
            </a:pPr>
            <a:r>
              <a:rPr lang="zh-TW" altLang="en-US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en-US" altLang="zh-TW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週課程與單週課程設計之</a:t>
            </a:r>
            <a:r>
              <a:rPr lang="zh-TW" altLang="en-US" sz="4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en-US" altLang="zh-TW" sz="40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7000"/>
              </a:lnSpc>
            </a:pPr>
            <a:r>
              <a:rPr lang="zh-TW" altLang="en-US" sz="4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altLang="en-US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、具族群文化特色之健口操示範</a:t>
            </a:r>
            <a:endParaRPr lang="zh-TW" altLang="en-US" sz="40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5110" y="2967335"/>
            <a:ext cx="8378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15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一、達悟族群文化特色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雅美（達悟）族（</a:t>
            </a:r>
            <a:r>
              <a:rPr lang="en-US" altLang="zh-TW" dirty="0" err="1"/>
              <a:t>Yami</a:t>
            </a:r>
            <a:r>
              <a:rPr lang="en-US" altLang="zh-TW" dirty="0"/>
              <a:t>/Tao</a:t>
            </a:r>
            <a:r>
              <a:rPr lang="zh-TW" altLang="en-US" dirty="0"/>
              <a:t>）分布在臺東的蘭嶼鄉蘭嶼島。「雅美（</a:t>
            </a:r>
            <a:r>
              <a:rPr lang="en-US" altLang="zh-TW" dirty="0" err="1"/>
              <a:t>yami</a:t>
            </a:r>
            <a:r>
              <a:rPr lang="zh-TW" altLang="en-US" dirty="0"/>
              <a:t>）」一詞是「我們」的意思，由十九世紀末期人類學家鳥居龍藏開始使用；部分族人在族群名稱上也另外使用「達悟」（</a:t>
            </a:r>
            <a:r>
              <a:rPr lang="en-US" altLang="zh-TW" dirty="0" err="1"/>
              <a:t>tao</a:t>
            </a:r>
            <a:r>
              <a:rPr lang="zh-TW" altLang="en-US" dirty="0"/>
              <a:t>）一詞，意思為「人」。目前關於蘭嶼的相關研究與報導，分別出現官方採用雅美、民間採用達悟這兩種不同的族稱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雅美（達悟）族人主要生計為農業與漁業，農業從業者為女性，主要作物有水芋頭（</a:t>
            </a:r>
            <a:r>
              <a:rPr lang="en-US" altLang="zh-TW" dirty="0"/>
              <a:t>soli</a:t>
            </a:r>
            <a:r>
              <a:rPr lang="zh-TW" altLang="en-US" dirty="0"/>
              <a:t>）、旱地芋頭（</a:t>
            </a:r>
            <a:r>
              <a:rPr lang="en-US" altLang="zh-TW" dirty="0" err="1"/>
              <a:t>keytan</a:t>
            </a:r>
            <a:r>
              <a:rPr lang="zh-TW" altLang="en-US" dirty="0"/>
              <a:t>）、地瓜（</a:t>
            </a:r>
            <a:r>
              <a:rPr lang="en-US" altLang="zh-TW" dirty="0" err="1"/>
              <a:t>wakey</a:t>
            </a:r>
            <a:r>
              <a:rPr lang="zh-TW" altLang="en-US" dirty="0"/>
              <a:t>）、小米（</a:t>
            </a:r>
            <a:r>
              <a:rPr lang="en-US" altLang="zh-TW" dirty="0" err="1"/>
              <a:t>kadayi</a:t>
            </a:r>
            <a:r>
              <a:rPr lang="zh-TW" altLang="en-US" dirty="0"/>
              <a:t>）等。芋頭有不同的種類與栽種方法，除了提供平日食用外，也在重要祭典、落成禮時，作為祭祀物或餽贈親友的見面禮。農事勞動工作以女性為主，並且擁有豐富的經驗與技術傳承；漁業工作方面則為男性職責，以撈捕迴游性的飛魚為主要工作。另外，雅美（達悟）族人也放養山羊、畜養豬、雞，在落成禮、飛魚祭或各項祭祀時宰殺並分享。</a:t>
            </a:r>
          </a:p>
        </p:txBody>
      </p:sp>
    </p:spTree>
    <p:extLst>
      <p:ext uri="{BB962C8B-B14F-4D97-AF65-F5344CB8AC3E}">
        <p14:creationId xmlns:p14="http://schemas.microsoft.com/office/powerpoint/2010/main" val="160449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90790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飲食習慣</a:t>
            </a:r>
            <a:r>
              <a:rPr lang="zh-TW" altLang="en-US" dirty="0"/>
              <a:t>，</a:t>
            </a:r>
            <a:r>
              <a:rPr lang="zh-TW" altLang="en-US" dirty="0" smtClean="0"/>
              <a:t>雅</a:t>
            </a:r>
            <a:r>
              <a:rPr lang="zh-TW" altLang="en-US" dirty="0"/>
              <a:t>美（達悟）族人以芋頭、地瓜為主要食物，副食品為魚、蟹、螺、藻類。族人因為生活與海洋、漁業密切相關，飲食文化中也發展出魚類食用的禁忌。在魚類食用的禁忌中，就有「好魚」（</a:t>
            </a:r>
            <a:r>
              <a:rPr lang="en-US" altLang="zh-TW" dirty="0" err="1"/>
              <a:t>oyoda</a:t>
            </a:r>
            <a:r>
              <a:rPr lang="en-US" altLang="zh-TW" dirty="0"/>
              <a:t> among</a:t>
            </a:r>
            <a:r>
              <a:rPr lang="zh-TW" altLang="en-US" dirty="0"/>
              <a:t>）或「壞魚」（</a:t>
            </a:r>
            <a:r>
              <a:rPr lang="en-US" altLang="zh-TW" dirty="0" err="1"/>
              <a:t>ra’et</a:t>
            </a:r>
            <a:r>
              <a:rPr lang="en-US" altLang="zh-TW" dirty="0"/>
              <a:t> a among</a:t>
            </a:r>
            <a:r>
              <a:rPr lang="zh-TW" altLang="en-US" dirty="0"/>
              <a:t>）的分類原則，女性優先食用「好魚」（</a:t>
            </a:r>
            <a:r>
              <a:rPr lang="en-US" altLang="zh-TW" dirty="0" err="1"/>
              <a:t>oyod</a:t>
            </a:r>
            <a:r>
              <a:rPr lang="en-US" altLang="zh-TW" dirty="0"/>
              <a:t> </a:t>
            </a:r>
            <a:r>
              <a:rPr lang="en-US" altLang="zh-TW" dirty="0" err="1"/>
              <a:t>aamong</a:t>
            </a:r>
            <a:r>
              <a:rPr lang="zh-TW" altLang="en-US" dirty="0"/>
              <a:t>），男性則優先食用「壞魚」（</a:t>
            </a:r>
            <a:r>
              <a:rPr lang="en-US" altLang="zh-TW" dirty="0" err="1"/>
              <a:t>ra’eta</a:t>
            </a:r>
            <a:r>
              <a:rPr lang="en-US" altLang="zh-TW" dirty="0"/>
              <a:t> among</a:t>
            </a:r>
            <a:r>
              <a:rPr lang="zh-TW" altLang="en-US" dirty="0"/>
              <a:t>），而在不同場合情境中，對於魚類食用也有不同的限制。雅美（達悟）族人的魚類食用禁忌，凸顯了魚類飲食與社會的密切關係。另外，檳榔是族人重要的嗜好品，除了是平時的休閒食物外，也是招待客人的點心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b="1" dirty="0" smtClean="0"/>
              <a:t>引自原住民族委員會官網</a:t>
            </a:r>
            <a:r>
              <a:rPr lang="en-US" altLang="zh-TW" b="1" dirty="0" smtClean="0"/>
              <a:t>)</a:t>
            </a:r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一、達悟族群文化特色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97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33005" y="789407"/>
            <a:ext cx="9995770" cy="1370316"/>
          </a:xfrm>
        </p:spPr>
        <p:txBody>
          <a:bodyPr anchor="ctr">
            <a:normAutofit fontScale="90000"/>
          </a:bodyPr>
          <a:lstStyle/>
          <a:p>
            <a:r>
              <a:rPr lang="zh-TW" altLang="en-US" b="1" dirty="0"/>
              <a:t>原住民族部落延緩失能種子教師</a:t>
            </a:r>
            <a:br>
              <a:rPr lang="zh-TW" altLang="en-US" b="1" dirty="0"/>
            </a:br>
            <a:r>
              <a:rPr lang="zh-TW" altLang="en-US" b="1" dirty="0"/>
              <a:t>線上課程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45186" y="1418253"/>
            <a:ext cx="9144000" cy="2873829"/>
          </a:xfrm>
        </p:spPr>
        <p:txBody>
          <a:bodyPr anchor="ctr">
            <a:noAutofit/>
          </a:bodyPr>
          <a:lstStyle/>
          <a:p>
            <a:endParaRPr lang="en-US" altLang="zh-TW" sz="2800" b="1" dirty="0" smtClean="0"/>
          </a:p>
          <a:p>
            <a:endParaRPr lang="en-US" altLang="zh-TW" sz="2800" b="1" dirty="0"/>
          </a:p>
          <a:p>
            <a:r>
              <a:rPr lang="en-US" altLang="zh-TW" sz="4000" b="1" dirty="0">
                <a:solidFill>
                  <a:schemeClr val="accent4"/>
                </a:solidFill>
              </a:rPr>
              <a:t>12</a:t>
            </a:r>
            <a:r>
              <a:rPr lang="zh-TW" altLang="en-US" sz="4000" b="1" dirty="0">
                <a:solidFill>
                  <a:schemeClr val="accent4"/>
                </a:solidFill>
              </a:rPr>
              <a:t>週課程與單週課程設計之規劃</a:t>
            </a:r>
            <a:br>
              <a:rPr lang="zh-TW" altLang="en-US" sz="4000" b="1" dirty="0">
                <a:solidFill>
                  <a:schemeClr val="accent4"/>
                </a:solidFill>
              </a:rPr>
            </a:br>
            <a:endParaRPr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94" y="3745143"/>
            <a:ext cx="3657600" cy="259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週課設計之規劃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5" y="1343608"/>
            <a:ext cx="11584994" cy="512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987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45" y="583682"/>
            <a:ext cx="11241004" cy="572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23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0" y="575965"/>
            <a:ext cx="11402559" cy="580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10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8" y="522514"/>
            <a:ext cx="11780432" cy="5730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69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亮亮色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2E839"/>
      </a:accent1>
      <a:accent2>
        <a:srgbClr val="5ECCF3"/>
      </a:accent2>
      <a:accent3>
        <a:srgbClr val="FC6F18"/>
      </a:accent3>
      <a:accent4>
        <a:srgbClr val="1F1FE5"/>
      </a:accent4>
      <a:accent5>
        <a:srgbClr val="FFFA25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訂 1">
      <a:majorFont>
        <a:latin typeface="Georgia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566</Words>
  <Application>Microsoft Office PowerPoint</Application>
  <PresentationFormat>自訂</PresentationFormat>
  <Paragraphs>38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原住民族部落延緩失能種子教師 線上課程</vt:lpstr>
      <vt:lpstr>課程大綱 </vt:lpstr>
      <vt:lpstr>一、達悟族群文化特色</vt:lpstr>
      <vt:lpstr>一、達悟族群文化特色</vt:lpstr>
      <vt:lpstr>原住民族部落延緩失能種子教師 線上課程</vt:lpstr>
      <vt:lpstr>二、12週課設計之規劃-1</vt:lpstr>
      <vt:lpstr>PowerPoint 簡報</vt:lpstr>
      <vt:lpstr>PowerPoint 簡報</vt:lpstr>
      <vt:lpstr>PowerPoint 簡報</vt:lpstr>
      <vt:lpstr>原住民族部落延緩失能種子教師 線上課程</vt:lpstr>
      <vt:lpstr>Meyvera  so  ngepen</vt:lpstr>
      <vt:lpstr>三、具族群文化特色之健口操示範 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i-chieh Lee</dc:creator>
  <cp:lastModifiedBy>希婻．瑪飛洑</cp:lastModifiedBy>
  <cp:revision>136</cp:revision>
  <cp:lastPrinted>2015-10-15T00:54:43Z</cp:lastPrinted>
  <dcterms:created xsi:type="dcterms:W3CDTF">2015-07-16T01:28:19Z</dcterms:created>
  <dcterms:modified xsi:type="dcterms:W3CDTF">2020-02-27T11:26:07Z</dcterms:modified>
</cp:coreProperties>
</file>